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Pareil que précédemment une petite recherche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 toutes les banques / assurances, à la mdpa, nous aimons développez en java
Nous faisons des batchs, des applications et nous avons même des progiciels utilisant 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Sachant que nous avons des projets spéciaux. Certains de ces projets par exemple rajoute des librairies en dehors du gestionnaire de dépendances.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Rust est très performant pour du bas niveau.
Il possède aussi un compilateur très intuitif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 notre filesystem, les artifacts sont classés dans plusieurs sous répertoires. Donc, on doit effectuer un parcours des différents dossiers pour ne pas oublier des artifacts.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2021-12-28T10:54:17Z</dcterms:created>
  <dcterms:modified xsi:type="dcterms:W3CDTF">2021-12-28T10:54:17Z</dcterms:modified>
</cp:coreProperties>
</file>